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1F3032-BEE9-34B7-CFD5-E028B0B36205}" v="5" dt="2022-04-05T17:02:31.862"/>
    <p1510:client id="{DB29B2B3-9009-431F-9F85-B75742A57A87}" v="117" dt="2020-11-10T04:56:43.4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26" d="100"/>
          <a:sy n="126" d="100"/>
        </p:scale>
        <p:origin x="208" y="2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itoria de Design SECOM" userId="S::design.secom@unb.br::b30c90c0-3ab0-48d0-8445-10dcc57fcb4a" providerId="AD" clId="Web-{C21F3032-BEE9-34B7-CFD5-E028B0B36205}"/>
    <pc:docChg chg="modSld">
      <pc:chgData name="Editoria de Design SECOM" userId="S::design.secom@unb.br::b30c90c0-3ab0-48d0-8445-10dcc57fcb4a" providerId="AD" clId="Web-{C21F3032-BEE9-34B7-CFD5-E028B0B36205}" dt="2022-04-05T17:02:31.862" v="4" actId="14100"/>
      <pc:docMkLst>
        <pc:docMk/>
      </pc:docMkLst>
      <pc:sldChg chg="addSp modSp">
        <pc:chgData name="Editoria de Design SECOM" userId="S::design.secom@unb.br::b30c90c0-3ab0-48d0-8445-10dcc57fcb4a" providerId="AD" clId="Web-{C21F3032-BEE9-34B7-CFD5-E028B0B36205}" dt="2022-04-05T17:02:31.862" v="4" actId="14100"/>
        <pc:sldMkLst>
          <pc:docMk/>
          <pc:sldMk cId="338933832" sldId="257"/>
        </pc:sldMkLst>
        <pc:spChg chg="add mod">
          <ac:chgData name="Editoria de Design SECOM" userId="S::design.secom@unb.br::b30c90c0-3ab0-48d0-8445-10dcc57fcb4a" providerId="AD" clId="Web-{C21F3032-BEE9-34B7-CFD5-E028B0B36205}" dt="2022-04-05T17:02:31.862" v="4" actId="14100"/>
          <ac:spMkLst>
            <pc:docMk/>
            <pc:sldMk cId="338933832" sldId="257"/>
            <ac:spMk id="3" creationId="{CD3F2C1A-81F9-EACB-7FD3-B948E56372C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7/20/22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7/20/22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7/20/22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525D2E4C-EF41-4CC0-B5A9-A1FF38DEB3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597C8-E108-413D-8A35-D0943DBEB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9F8550E2-8CE3-4B09-99DF-FB7B1D73D2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CD3F2C1A-81F9-EACB-7FD3-B948E56372CD}"/>
              </a:ext>
            </a:extLst>
          </p:cNvPr>
          <p:cNvSpPr txBox="1"/>
          <p:nvPr/>
        </p:nvSpPr>
        <p:spPr>
          <a:xfrm>
            <a:off x="837344" y="2001748"/>
            <a:ext cx="663025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pt-BR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8933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Murilo Dias Ferreira</cp:lastModifiedBy>
  <cp:revision>115</cp:revision>
  <dcterms:created xsi:type="dcterms:W3CDTF">2020-11-10T03:49:46Z</dcterms:created>
  <dcterms:modified xsi:type="dcterms:W3CDTF">2022-07-20T19:02:30Z</dcterms:modified>
</cp:coreProperties>
</file>