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29B2B3-9009-431F-9F85-B75742A57A87}" v="121" dt="2020-11-10T04:57:22.25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86" y="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12/9/2021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Espaço Reservado para Conteúdo 4">
            <a:extLst>
              <a:ext uri="{FF2B5EF4-FFF2-40B4-BE49-F238E27FC236}">
                <a16:creationId xmlns:a16="http://schemas.microsoft.com/office/drawing/2014/main" id="{9B74A286-FB0B-4F0E-8E47-D818449A3D2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4"/>
            <a:ext cx="12191921" cy="6857956"/>
          </a:xfr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7139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440F54-6AA9-473B-970F-054C883EE2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Espaço Reservado para Conteúdo 5">
            <a:extLst>
              <a:ext uri="{FF2B5EF4-FFF2-40B4-BE49-F238E27FC236}">
                <a16:creationId xmlns:a16="http://schemas.microsoft.com/office/drawing/2014/main" id="{34A16E1A-0E66-4E34-884D-6E68E1926EE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787" t="85630" r="4423" b="5320"/>
          <a:stretch/>
        </p:blipFill>
        <p:spPr>
          <a:xfrm>
            <a:off x="9605394" y="5872294"/>
            <a:ext cx="2046914" cy="620581"/>
          </a:xfrm>
        </p:spPr>
      </p:pic>
    </p:spTree>
    <p:extLst>
      <p:ext uri="{BB962C8B-B14F-4D97-AF65-F5344CB8AC3E}">
        <p14:creationId xmlns:p14="http://schemas.microsoft.com/office/powerpoint/2010/main" val="1475335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113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Igor Outeiral Da Silva</cp:lastModifiedBy>
  <cp:revision>116</cp:revision>
  <dcterms:created xsi:type="dcterms:W3CDTF">2020-11-10T03:49:46Z</dcterms:created>
  <dcterms:modified xsi:type="dcterms:W3CDTF">2021-12-09T19:10:44Z</dcterms:modified>
</cp:coreProperties>
</file>