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29B2B3-9009-431F-9F85-B75742A57A87}" v="117" dt="2020-11-10T04:56:43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E64B77-8424-4673-80B5-BC27D4D37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597C8-E108-413D-8A35-D0943DBEB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11BA87B-2E93-4726-8C34-8B5CB7E06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33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 Outeiral Da Silva</dc:creator>
  <cp:lastModifiedBy>Igor Outeiral Da Silva</cp:lastModifiedBy>
  <cp:revision>113</cp:revision>
  <dcterms:created xsi:type="dcterms:W3CDTF">2020-11-10T03:49:46Z</dcterms:created>
  <dcterms:modified xsi:type="dcterms:W3CDTF">2021-12-09T19:12:18Z</dcterms:modified>
</cp:coreProperties>
</file>